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4" r:id="rId3"/>
    <p:sldMasterId id="2147483736" r:id="rId4"/>
    <p:sldMasterId id="2147483748" r:id="rId5"/>
    <p:sldMasterId id="2147483760" r:id="rId6"/>
  </p:sldMasterIdLst>
  <p:notesMasterIdLst>
    <p:notesMasterId r:id="rId22"/>
  </p:notesMasterIdLst>
  <p:sldIdLst>
    <p:sldId id="285" r:id="rId7"/>
    <p:sldId id="286" r:id="rId8"/>
    <p:sldId id="288" r:id="rId9"/>
    <p:sldId id="290" r:id="rId10"/>
    <p:sldId id="292" r:id="rId11"/>
    <p:sldId id="276" r:id="rId12"/>
    <p:sldId id="293" r:id="rId13"/>
    <p:sldId id="294" r:id="rId14"/>
    <p:sldId id="295" r:id="rId15"/>
    <p:sldId id="296" r:id="rId16"/>
    <p:sldId id="271" r:id="rId17"/>
    <p:sldId id="272" r:id="rId18"/>
    <p:sldId id="274" r:id="rId19"/>
    <p:sldId id="273" r:id="rId20"/>
    <p:sldId id="297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2562" autoAdjust="0"/>
  </p:normalViewPr>
  <p:slideViewPr>
    <p:cSldViewPr>
      <p:cViewPr varScale="1">
        <p:scale>
          <a:sx n="61" d="100"/>
          <a:sy n="61" d="100"/>
        </p:scale>
        <p:origin x="1080" y="4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39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5096-3A39-44E8-88CE-D029A3392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96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6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25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5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4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97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82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6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39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64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9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5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05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52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01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71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4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220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09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64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73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2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19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32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954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63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2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62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6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58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557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22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70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4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21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492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54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56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27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05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09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5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26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07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4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7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56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56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54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12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0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69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7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19-Jan-22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4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19-Jan-22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9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719" y="5259179"/>
            <a:ext cx="8298873" cy="156966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id="{B017F636-1C55-4785-B280-B6382C63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ED3AF0-8D7C-4B4D-AE84-F1461DC14179}"/>
              </a:ext>
            </a:extLst>
          </p:cNvPr>
          <p:cNvSpPr txBox="1"/>
          <p:nvPr/>
        </p:nvSpPr>
        <p:spPr>
          <a:xfrm>
            <a:off x="3781065" y="2632366"/>
            <a:ext cx="435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5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519" y="1964805"/>
            <a:ext cx="11413320" cy="1524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6719" y="4343400"/>
            <a:ext cx="57150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59024" y="1034085"/>
            <a:ext cx="11885476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13919" y="3733800"/>
            <a:ext cx="5486400" cy="2438400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6420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7776" y="88446"/>
            <a:ext cx="10972800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7719" y="3810000"/>
            <a:ext cx="5661764" cy="2438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3330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2119" y="1518557"/>
            <a:ext cx="9982200" cy="1665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9119" y="4495800"/>
            <a:ext cx="4953000" cy="19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6006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Art ý tưởng | hình ảnh, hình nền, stuffed animals">
            <a:extLst>
              <a:ext uri="{FF2B5EF4-FFF2-40B4-BE49-F238E27FC236}">
                <a16:creationId xmlns:a16="http://schemas.microsoft.com/office/drawing/2014/main" id="{E345C72A-83BA-4C8B-AE80-8FA5FAD0C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E3B9A74-B862-4FE1-A29D-E3C19059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92" y="2344090"/>
            <a:ext cx="7308201" cy="159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1" tIns="34289" rIns="68541" bIns="34289">
            <a:spAutoFit/>
          </a:bodyPr>
          <a:lstStyle>
            <a:lvl1pPr marL="427038" indent="-427038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bốn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33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en-US" altLang="en-US" sz="33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CEEECD5-A479-4A11-BD72-244B3FD5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044" y="1532668"/>
            <a:ext cx="15430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altLang="en-US" sz="33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6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6675" y="152400"/>
            <a:ext cx="7568044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061" y="722062"/>
            <a:ext cx="7339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8964" y="326806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3220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6675" y="42796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4093" y="426764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3002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453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15409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9402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89675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32720" y="152400"/>
            <a:ext cx="8233062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319" y="435508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6333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584" y="4269513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113" y="32121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6330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319" y="3212102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84684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113575" y="2209800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32920" y="2104903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7519" y="669011"/>
            <a:ext cx="8645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519" y="152400"/>
            <a:ext cx="9067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1576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9725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3451" y="440435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9129" y="324470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2638" y="3244706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9700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15409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738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41629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94029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17829" y="206882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0438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30352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6723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90438" y="350449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74361" y="617605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5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04119" y="1371600"/>
            <a:ext cx="10134600" cy="2057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138319" y="3763694"/>
            <a:ext cx="3794919" cy="3078540"/>
          </a:xfrm>
          <a:prstGeom prst="rect">
            <a:avLst/>
          </a:prstGeom>
        </p:spPr>
      </p:pic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9160092" y="2065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41485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519" y="228600"/>
            <a:ext cx="11125200" cy="6172200"/>
          </a:xfrm>
        </p:spPr>
      </p:pic>
      <p:sp>
        <p:nvSpPr>
          <p:cNvPr id="6" name="Rectangle 5"/>
          <p:cNvSpPr/>
          <p:nvPr/>
        </p:nvSpPr>
        <p:spPr>
          <a:xfrm>
            <a:off x="1470819" y="1728907"/>
            <a:ext cx="9372600" cy="16619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 smtClean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5"/>
          <p:cNvSpPr>
            <a:spLocks noChangeArrowheads="1"/>
          </p:cNvSpPr>
          <p:nvPr/>
        </p:nvSpPr>
        <p:spPr bwMode="auto">
          <a:xfrm>
            <a:off x="6080920" y="4898555"/>
            <a:ext cx="5833882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54"/>
          <p:cNvSpPr>
            <a:spLocks noChangeArrowheads="1"/>
          </p:cNvSpPr>
          <p:nvPr/>
        </p:nvSpPr>
        <p:spPr bwMode="auto">
          <a:xfrm>
            <a:off x="4864735" y="4898555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53"/>
          <p:cNvSpPr>
            <a:spLocks noChangeArrowheads="1"/>
          </p:cNvSpPr>
          <p:nvPr/>
        </p:nvSpPr>
        <p:spPr bwMode="auto">
          <a:xfrm>
            <a:off x="3648551" y="4898555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Rectangle 52"/>
          <p:cNvSpPr>
            <a:spLocks noChangeArrowheads="1"/>
          </p:cNvSpPr>
          <p:nvPr/>
        </p:nvSpPr>
        <p:spPr bwMode="auto">
          <a:xfrm>
            <a:off x="2590726" y="4898555"/>
            <a:ext cx="105782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8" name="Rectangle 51"/>
          <p:cNvSpPr>
            <a:spLocks noChangeArrowheads="1"/>
          </p:cNvSpPr>
          <p:nvPr/>
        </p:nvSpPr>
        <p:spPr bwMode="auto">
          <a:xfrm>
            <a:off x="1520230" y="4898555"/>
            <a:ext cx="107049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304046" y="4898555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0" name="Rectangle 49"/>
          <p:cNvSpPr>
            <a:spLocks noChangeArrowheads="1"/>
          </p:cNvSpPr>
          <p:nvPr/>
        </p:nvSpPr>
        <p:spPr bwMode="auto">
          <a:xfrm>
            <a:off x="6080920" y="4290463"/>
            <a:ext cx="5833882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Rectangle 48"/>
          <p:cNvSpPr>
            <a:spLocks noChangeArrowheads="1"/>
          </p:cNvSpPr>
          <p:nvPr/>
        </p:nvSpPr>
        <p:spPr bwMode="auto">
          <a:xfrm>
            <a:off x="4864735" y="4290463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Rectangle 47"/>
          <p:cNvSpPr>
            <a:spLocks noChangeArrowheads="1"/>
          </p:cNvSpPr>
          <p:nvPr/>
        </p:nvSpPr>
        <p:spPr bwMode="auto">
          <a:xfrm>
            <a:off x="3648551" y="4290463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3" name="Rectangle 46"/>
          <p:cNvSpPr>
            <a:spLocks noChangeArrowheads="1"/>
          </p:cNvSpPr>
          <p:nvPr/>
        </p:nvSpPr>
        <p:spPr bwMode="auto">
          <a:xfrm>
            <a:off x="2590726" y="4290463"/>
            <a:ext cx="105782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4" name="Rectangle 45"/>
          <p:cNvSpPr>
            <a:spLocks noChangeArrowheads="1"/>
          </p:cNvSpPr>
          <p:nvPr/>
        </p:nvSpPr>
        <p:spPr bwMode="auto">
          <a:xfrm>
            <a:off x="1520230" y="4290463"/>
            <a:ext cx="107049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5" name="Rectangle 44"/>
          <p:cNvSpPr>
            <a:spLocks noChangeArrowheads="1"/>
          </p:cNvSpPr>
          <p:nvPr/>
        </p:nvSpPr>
        <p:spPr bwMode="auto">
          <a:xfrm>
            <a:off x="304046" y="4290463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86" name="Rectangle 43"/>
          <p:cNvSpPr>
            <a:spLocks noChangeArrowheads="1"/>
          </p:cNvSpPr>
          <p:nvPr/>
        </p:nvSpPr>
        <p:spPr bwMode="auto">
          <a:xfrm>
            <a:off x="6080920" y="3682372"/>
            <a:ext cx="5833882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4864735" y="3682372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8" name="Rectangle 41"/>
          <p:cNvSpPr>
            <a:spLocks noChangeArrowheads="1"/>
          </p:cNvSpPr>
          <p:nvPr/>
        </p:nvSpPr>
        <p:spPr bwMode="auto">
          <a:xfrm>
            <a:off x="3648551" y="3682372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" name="Rectangle 40"/>
          <p:cNvSpPr>
            <a:spLocks noChangeArrowheads="1"/>
          </p:cNvSpPr>
          <p:nvPr/>
        </p:nvSpPr>
        <p:spPr bwMode="auto">
          <a:xfrm>
            <a:off x="2590726" y="3682372"/>
            <a:ext cx="105782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0" name="Rectangle 39"/>
          <p:cNvSpPr>
            <a:spLocks noChangeArrowheads="1"/>
          </p:cNvSpPr>
          <p:nvPr/>
        </p:nvSpPr>
        <p:spPr bwMode="auto">
          <a:xfrm>
            <a:off x="1520230" y="3682372"/>
            <a:ext cx="107049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1" name="Rectangle 38"/>
          <p:cNvSpPr>
            <a:spLocks noChangeArrowheads="1"/>
          </p:cNvSpPr>
          <p:nvPr/>
        </p:nvSpPr>
        <p:spPr bwMode="auto">
          <a:xfrm>
            <a:off x="304046" y="3682372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2" name="Rectangle 37"/>
          <p:cNvSpPr>
            <a:spLocks noChangeArrowheads="1"/>
          </p:cNvSpPr>
          <p:nvPr/>
        </p:nvSpPr>
        <p:spPr bwMode="auto">
          <a:xfrm>
            <a:off x="6080920" y="3074280"/>
            <a:ext cx="5833882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3" name="Rectangle 36"/>
          <p:cNvSpPr>
            <a:spLocks noChangeArrowheads="1"/>
          </p:cNvSpPr>
          <p:nvPr/>
        </p:nvSpPr>
        <p:spPr bwMode="auto">
          <a:xfrm>
            <a:off x="4864735" y="3074280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4" name="Rectangle 35"/>
          <p:cNvSpPr>
            <a:spLocks noChangeArrowheads="1"/>
          </p:cNvSpPr>
          <p:nvPr/>
        </p:nvSpPr>
        <p:spPr bwMode="auto">
          <a:xfrm>
            <a:off x="3648551" y="3074280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5" name="Rectangle 34"/>
          <p:cNvSpPr>
            <a:spLocks noChangeArrowheads="1"/>
          </p:cNvSpPr>
          <p:nvPr/>
        </p:nvSpPr>
        <p:spPr bwMode="auto">
          <a:xfrm>
            <a:off x="2590726" y="3074280"/>
            <a:ext cx="105782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6" name="Rectangle 33"/>
          <p:cNvSpPr>
            <a:spLocks noChangeArrowheads="1"/>
          </p:cNvSpPr>
          <p:nvPr/>
        </p:nvSpPr>
        <p:spPr bwMode="auto">
          <a:xfrm>
            <a:off x="1520230" y="3074280"/>
            <a:ext cx="107049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7" name="Rectangle 32"/>
          <p:cNvSpPr>
            <a:spLocks noChangeArrowheads="1"/>
          </p:cNvSpPr>
          <p:nvPr/>
        </p:nvSpPr>
        <p:spPr bwMode="auto">
          <a:xfrm>
            <a:off x="304046" y="3074280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98" name="Rectangle 31"/>
          <p:cNvSpPr>
            <a:spLocks noChangeArrowheads="1"/>
          </p:cNvSpPr>
          <p:nvPr/>
        </p:nvSpPr>
        <p:spPr bwMode="auto">
          <a:xfrm>
            <a:off x="6080920" y="2466188"/>
            <a:ext cx="5833882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9" name="Rectangle 30"/>
          <p:cNvSpPr>
            <a:spLocks noChangeArrowheads="1"/>
          </p:cNvSpPr>
          <p:nvPr/>
        </p:nvSpPr>
        <p:spPr bwMode="auto">
          <a:xfrm>
            <a:off x="4864735" y="2466188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3724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0" name="Rectangle 29"/>
          <p:cNvSpPr>
            <a:spLocks noChangeArrowheads="1"/>
          </p:cNvSpPr>
          <p:nvPr/>
        </p:nvSpPr>
        <p:spPr bwMode="auto">
          <a:xfrm>
            <a:off x="3648551" y="2466188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01" name="Rectangle 28"/>
          <p:cNvSpPr>
            <a:spLocks noChangeArrowheads="1"/>
          </p:cNvSpPr>
          <p:nvPr/>
        </p:nvSpPr>
        <p:spPr bwMode="auto">
          <a:xfrm>
            <a:off x="2590726" y="2466188"/>
            <a:ext cx="105782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02" name="Rectangle 27"/>
          <p:cNvSpPr>
            <a:spLocks noChangeArrowheads="1"/>
          </p:cNvSpPr>
          <p:nvPr/>
        </p:nvSpPr>
        <p:spPr bwMode="auto">
          <a:xfrm>
            <a:off x="1520230" y="2466188"/>
            <a:ext cx="107049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03" name="Rectangle 26"/>
          <p:cNvSpPr>
            <a:spLocks noChangeArrowheads="1"/>
          </p:cNvSpPr>
          <p:nvPr/>
        </p:nvSpPr>
        <p:spPr bwMode="auto">
          <a:xfrm>
            <a:off x="304046" y="2466188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04" name="Rectangle 25"/>
          <p:cNvSpPr>
            <a:spLocks noChangeArrowheads="1"/>
          </p:cNvSpPr>
          <p:nvPr/>
        </p:nvSpPr>
        <p:spPr bwMode="auto">
          <a:xfrm>
            <a:off x="6080920" y="1858096"/>
            <a:ext cx="5833882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24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</a:t>
            </a:r>
          </a:p>
        </p:txBody>
      </p:sp>
      <p:sp>
        <p:nvSpPr>
          <p:cNvPr id="3105" name="Rectangle 24"/>
          <p:cNvSpPr>
            <a:spLocks noChangeArrowheads="1"/>
          </p:cNvSpPr>
          <p:nvPr/>
        </p:nvSpPr>
        <p:spPr bwMode="auto">
          <a:xfrm>
            <a:off x="4864735" y="1858096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3106" name="Rectangle 23"/>
          <p:cNvSpPr>
            <a:spLocks noChangeArrowheads="1"/>
          </p:cNvSpPr>
          <p:nvPr/>
        </p:nvSpPr>
        <p:spPr bwMode="auto">
          <a:xfrm>
            <a:off x="3648551" y="1858096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07" name="Rectangle 22"/>
          <p:cNvSpPr>
            <a:spLocks noChangeArrowheads="1"/>
          </p:cNvSpPr>
          <p:nvPr/>
        </p:nvSpPr>
        <p:spPr bwMode="auto">
          <a:xfrm>
            <a:off x="2590726" y="1858096"/>
            <a:ext cx="105782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724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8" name="Rectangle 21"/>
          <p:cNvSpPr>
            <a:spLocks noChangeArrowheads="1"/>
          </p:cNvSpPr>
          <p:nvPr/>
        </p:nvSpPr>
        <p:spPr bwMode="auto">
          <a:xfrm>
            <a:off x="1520230" y="1858096"/>
            <a:ext cx="1070496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724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09" name="Rectangle 20"/>
          <p:cNvSpPr>
            <a:spLocks noChangeArrowheads="1"/>
          </p:cNvSpPr>
          <p:nvPr/>
        </p:nvSpPr>
        <p:spPr bwMode="auto">
          <a:xfrm>
            <a:off x="304046" y="1858096"/>
            <a:ext cx="1216184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724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0" name="Rectangle 17"/>
          <p:cNvSpPr>
            <a:spLocks noChangeArrowheads="1"/>
          </p:cNvSpPr>
          <p:nvPr/>
        </p:nvSpPr>
        <p:spPr bwMode="auto">
          <a:xfrm>
            <a:off x="3648551" y="1402027"/>
            <a:ext cx="1520230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60" b="1"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  <a:endParaRPr lang="en-US" altLang="en-US" sz="26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1" name="Rectangle 16"/>
          <p:cNvSpPr>
            <a:spLocks noChangeArrowheads="1"/>
          </p:cNvSpPr>
          <p:nvPr/>
        </p:nvSpPr>
        <p:spPr bwMode="auto">
          <a:xfrm>
            <a:off x="2590726" y="1402027"/>
            <a:ext cx="1057826" cy="456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60" b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3112" name="Rectangle 15"/>
          <p:cNvSpPr>
            <a:spLocks noChangeArrowheads="1"/>
          </p:cNvSpPr>
          <p:nvPr/>
        </p:nvSpPr>
        <p:spPr bwMode="auto">
          <a:xfrm>
            <a:off x="1520230" y="1402027"/>
            <a:ext cx="1317532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60" b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3113" name="Rectangle 14"/>
          <p:cNvSpPr>
            <a:spLocks noChangeArrowheads="1"/>
          </p:cNvSpPr>
          <p:nvPr/>
        </p:nvSpPr>
        <p:spPr bwMode="auto">
          <a:xfrm>
            <a:off x="304046" y="1402027"/>
            <a:ext cx="1216184" cy="456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660" b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3114" name="Rectangle 13"/>
          <p:cNvSpPr>
            <a:spLocks noChangeArrowheads="1"/>
          </p:cNvSpPr>
          <p:nvPr/>
        </p:nvSpPr>
        <p:spPr bwMode="auto">
          <a:xfrm>
            <a:off x="6080920" y="793935"/>
            <a:ext cx="5833882" cy="1049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591" b="1">
                <a:latin typeface="Times New Roman" panose="02020603050405020304" pitchFamily="18" charset="0"/>
                <a:cs typeface="Times New Roman" panose="02020603050405020304" pitchFamily="18" charset="0"/>
              </a:rPr>
              <a:t>Đọc số</a:t>
            </a:r>
          </a:p>
          <a:p>
            <a:pPr eaLnBrk="1" hangingPunct="1">
              <a:buFontTx/>
              <a:buNone/>
            </a:pPr>
            <a:endParaRPr lang="en-US" altLang="en-US" sz="3724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724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5" name="Rectangle 12"/>
          <p:cNvSpPr>
            <a:spLocks noChangeArrowheads="1"/>
          </p:cNvSpPr>
          <p:nvPr/>
        </p:nvSpPr>
        <p:spPr bwMode="auto">
          <a:xfrm>
            <a:off x="4864735" y="793935"/>
            <a:ext cx="1216184" cy="106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91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91" b="1">
                <a:latin typeface="Times New Roman" panose="02020603050405020304" pitchFamily="18" charset="0"/>
                <a:cs typeface="Times New Roman" panose="02020603050405020304" pitchFamily="18" charset="0"/>
              </a:rPr>
              <a:t>  số</a:t>
            </a:r>
          </a:p>
        </p:txBody>
      </p:sp>
      <p:sp>
        <p:nvSpPr>
          <p:cNvPr id="3116" name="Rectangle 8"/>
          <p:cNvSpPr>
            <a:spLocks noChangeArrowheads="1"/>
          </p:cNvSpPr>
          <p:nvPr/>
        </p:nvSpPr>
        <p:spPr bwMode="auto">
          <a:xfrm>
            <a:off x="304046" y="793935"/>
            <a:ext cx="4560689" cy="608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724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3591" b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3117" name="Line 56"/>
          <p:cNvSpPr>
            <a:spLocks noChangeShapeType="1"/>
          </p:cNvSpPr>
          <p:nvPr/>
        </p:nvSpPr>
        <p:spPr bwMode="auto">
          <a:xfrm>
            <a:off x="304046" y="793935"/>
            <a:ext cx="57768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18" name="Line 57"/>
          <p:cNvSpPr>
            <a:spLocks noChangeShapeType="1"/>
          </p:cNvSpPr>
          <p:nvPr/>
        </p:nvSpPr>
        <p:spPr bwMode="auto">
          <a:xfrm>
            <a:off x="304046" y="1402027"/>
            <a:ext cx="456068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19" name="Line 58"/>
          <p:cNvSpPr>
            <a:spLocks noChangeShapeType="1"/>
          </p:cNvSpPr>
          <p:nvPr/>
        </p:nvSpPr>
        <p:spPr bwMode="auto">
          <a:xfrm>
            <a:off x="304047" y="1858096"/>
            <a:ext cx="11610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0" name="Line 59"/>
          <p:cNvSpPr>
            <a:spLocks noChangeShapeType="1"/>
          </p:cNvSpPr>
          <p:nvPr/>
        </p:nvSpPr>
        <p:spPr bwMode="auto">
          <a:xfrm>
            <a:off x="304047" y="2466188"/>
            <a:ext cx="11610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1" name="Line 60"/>
          <p:cNvSpPr>
            <a:spLocks noChangeShapeType="1"/>
          </p:cNvSpPr>
          <p:nvPr/>
        </p:nvSpPr>
        <p:spPr bwMode="auto">
          <a:xfrm>
            <a:off x="304047" y="3074280"/>
            <a:ext cx="11610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2" name="Line 61"/>
          <p:cNvSpPr>
            <a:spLocks noChangeShapeType="1"/>
          </p:cNvSpPr>
          <p:nvPr/>
        </p:nvSpPr>
        <p:spPr bwMode="auto">
          <a:xfrm>
            <a:off x="304047" y="3682372"/>
            <a:ext cx="11610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3" name="Line 62"/>
          <p:cNvSpPr>
            <a:spLocks noChangeShapeType="1"/>
          </p:cNvSpPr>
          <p:nvPr/>
        </p:nvSpPr>
        <p:spPr bwMode="auto">
          <a:xfrm>
            <a:off x="304047" y="4290463"/>
            <a:ext cx="11610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4" name="Line 63"/>
          <p:cNvSpPr>
            <a:spLocks noChangeShapeType="1"/>
          </p:cNvSpPr>
          <p:nvPr/>
        </p:nvSpPr>
        <p:spPr bwMode="auto">
          <a:xfrm>
            <a:off x="304047" y="4898555"/>
            <a:ext cx="11610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5" name="Line 64"/>
          <p:cNvSpPr>
            <a:spLocks noChangeShapeType="1"/>
          </p:cNvSpPr>
          <p:nvPr/>
        </p:nvSpPr>
        <p:spPr bwMode="auto">
          <a:xfrm>
            <a:off x="304047" y="5506647"/>
            <a:ext cx="116107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6" name="Line 65"/>
          <p:cNvSpPr>
            <a:spLocks noChangeShapeType="1"/>
          </p:cNvSpPr>
          <p:nvPr/>
        </p:nvSpPr>
        <p:spPr bwMode="auto">
          <a:xfrm>
            <a:off x="304046" y="793935"/>
            <a:ext cx="0" cy="471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7" name="Line 69"/>
          <p:cNvSpPr>
            <a:spLocks noChangeShapeType="1"/>
          </p:cNvSpPr>
          <p:nvPr/>
        </p:nvSpPr>
        <p:spPr bwMode="auto">
          <a:xfrm>
            <a:off x="4864735" y="793935"/>
            <a:ext cx="0" cy="471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8" name="Line 70"/>
          <p:cNvSpPr>
            <a:spLocks noChangeShapeType="1"/>
          </p:cNvSpPr>
          <p:nvPr/>
        </p:nvSpPr>
        <p:spPr bwMode="auto">
          <a:xfrm>
            <a:off x="6102033" y="793935"/>
            <a:ext cx="0" cy="471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29" name="Line 75"/>
          <p:cNvSpPr>
            <a:spLocks noChangeShapeType="1"/>
          </p:cNvSpPr>
          <p:nvPr/>
        </p:nvSpPr>
        <p:spPr bwMode="auto">
          <a:xfrm>
            <a:off x="1520230" y="1402027"/>
            <a:ext cx="0" cy="4104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30" name="Line 77"/>
          <p:cNvSpPr>
            <a:spLocks noChangeShapeType="1"/>
          </p:cNvSpPr>
          <p:nvPr/>
        </p:nvSpPr>
        <p:spPr bwMode="auto">
          <a:xfrm>
            <a:off x="2590726" y="1402027"/>
            <a:ext cx="0" cy="4104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31" name="Line 79"/>
          <p:cNvSpPr>
            <a:spLocks noChangeShapeType="1"/>
          </p:cNvSpPr>
          <p:nvPr/>
        </p:nvSpPr>
        <p:spPr bwMode="auto">
          <a:xfrm>
            <a:off x="3648552" y="1402027"/>
            <a:ext cx="0" cy="41046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32" name="Line 132"/>
          <p:cNvSpPr>
            <a:spLocks noChangeShapeType="1"/>
          </p:cNvSpPr>
          <p:nvPr/>
        </p:nvSpPr>
        <p:spPr bwMode="auto">
          <a:xfrm>
            <a:off x="6080920" y="793935"/>
            <a:ext cx="583388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133" name="Line 71"/>
          <p:cNvSpPr>
            <a:spLocks noChangeShapeType="1"/>
          </p:cNvSpPr>
          <p:nvPr/>
        </p:nvSpPr>
        <p:spPr bwMode="auto">
          <a:xfrm>
            <a:off x="11914801" y="793935"/>
            <a:ext cx="0" cy="471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394"/>
          </a:p>
        </p:txBody>
      </p:sp>
      <p:sp>
        <p:nvSpPr>
          <p:cNvPr id="3386" name="Text Box 314"/>
          <p:cNvSpPr txBox="1">
            <a:spLocks noChangeArrowheads="1"/>
          </p:cNvSpPr>
          <p:nvPr/>
        </p:nvSpPr>
        <p:spPr bwMode="auto">
          <a:xfrm>
            <a:off x="4864735" y="2466188"/>
            <a:ext cx="1418881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2700</a:t>
            </a:r>
          </a:p>
        </p:txBody>
      </p:sp>
      <p:sp>
        <p:nvSpPr>
          <p:cNvPr id="3387" name="Text Box 315"/>
          <p:cNvSpPr txBox="1">
            <a:spLocks noChangeArrowheads="1"/>
          </p:cNvSpPr>
          <p:nvPr/>
        </p:nvSpPr>
        <p:spPr bwMode="auto">
          <a:xfrm>
            <a:off x="6182268" y="2466189"/>
            <a:ext cx="4357992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2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 bảy trăm</a:t>
            </a:r>
          </a:p>
        </p:txBody>
      </p:sp>
      <p:sp>
        <p:nvSpPr>
          <p:cNvPr id="3389" name="Text Box 317"/>
          <p:cNvSpPr txBox="1">
            <a:spLocks noChangeArrowheads="1"/>
          </p:cNvSpPr>
          <p:nvPr/>
        </p:nvSpPr>
        <p:spPr bwMode="auto">
          <a:xfrm>
            <a:off x="4885850" y="3074280"/>
            <a:ext cx="1418881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2750</a:t>
            </a:r>
          </a:p>
        </p:txBody>
      </p:sp>
      <p:sp>
        <p:nvSpPr>
          <p:cNvPr id="3390" name="Text Box 318"/>
          <p:cNvSpPr txBox="1">
            <a:spLocks noChangeArrowheads="1"/>
          </p:cNvSpPr>
          <p:nvPr/>
        </p:nvSpPr>
        <p:spPr bwMode="auto">
          <a:xfrm>
            <a:off x="6182268" y="3084838"/>
            <a:ext cx="5675524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2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 bảy trăm năm mươi</a:t>
            </a:r>
          </a:p>
        </p:txBody>
      </p:sp>
      <p:sp>
        <p:nvSpPr>
          <p:cNvPr id="3400" name="Text Box 328"/>
          <p:cNvSpPr txBox="1">
            <a:spLocks noChangeArrowheads="1"/>
          </p:cNvSpPr>
          <p:nvPr/>
        </p:nvSpPr>
        <p:spPr bwMode="auto">
          <a:xfrm>
            <a:off x="4847844" y="3682371"/>
            <a:ext cx="1418881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3401" name="Text Box 329"/>
          <p:cNvSpPr txBox="1">
            <a:spLocks noChangeArrowheads="1"/>
          </p:cNvSpPr>
          <p:nvPr/>
        </p:nvSpPr>
        <p:spPr bwMode="auto">
          <a:xfrm>
            <a:off x="6182268" y="3758384"/>
            <a:ext cx="5675524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2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</a:t>
            </a:r>
          </a:p>
        </p:txBody>
      </p:sp>
      <p:sp>
        <p:nvSpPr>
          <p:cNvPr id="3402" name="Text Box 330"/>
          <p:cNvSpPr txBox="1">
            <a:spLocks noChangeArrowheads="1"/>
          </p:cNvSpPr>
          <p:nvPr/>
        </p:nvSpPr>
        <p:spPr bwMode="auto">
          <a:xfrm>
            <a:off x="4868958" y="4290463"/>
            <a:ext cx="1418881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2402</a:t>
            </a:r>
          </a:p>
        </p:txBody>
      </p:sp>
      <p:sp>
        <p:nvSpPr>
          <p:cNvPr id="3403" name="Text Box 331"/>
          <p:cNvSpPr txBox="1">
            <a:spLocks noChangeArrowheads="1"/>
          </p:cNvSpPr>
          <p:nvPr/>
        </p:nvSpPr>
        <p:spPr bwMode="auto">
          <a:xfrm>
            <a:off x="6182268" y="4290464"/>
            <a:ext cx="5675524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2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 bốn trăm linh hai</a:t>
            </a:r>
          </a:p>
        </p:txBody>
      </p:sp>
      <p:sp>
        <p:nvSpPr>
          <p:cNvPr id="3404" name="Text Box 332"/>
          <p:cNvSpPr txBox="1">
            <a:spLocks noChangeArrowheads="1"/>
          </p:cNvSpPr>
          <p:nvPr/>
        </p:nvSpPr>
        <p:spPr bwMode="auto">
          <a:xfrm>
            <a:off x="4890072" y="4898555"/>
            <a:ext cx="1418881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</a:p>
        </p:txBody>
      </p:sp>
      <p:sp>
        <p:nvSpPr>
          <p:cNvPr id="3405" name="Text Box 333"/>
          <p:cNvSpPr txBox="1">
            <a:spLocks noChangeArrowheads="1"/>
          </p:cNvSpPr>
          <p:nvPr/>
        </p:nvSpPr>
        <p:spPr bwMode="auto">
          <a:xfrm>
            <a:off x="6182268" y="4974568"/>
            <a:ext cx="5675524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192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linh năm</a:t>
            </a:r>
          </a:p>
        </p:txBody>
      </p:sp>
    </p:spTree>
    <p:extLst>
      <p:ext uri="{BB962C8B-B14F-4D97-AF65-F5344CB8AC3E}">
        <p14:creationId xmlns:p14="http://schemas.microsoft.com/office/powerpoint/2010/main" val="206097108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  <p:bldP spid="3402" grpId="0" autoUpdateAnimBg="0"/>
      <p:bldP spid="3403" grpId="0" autoUpdateAnimBg="0"/>
      <p:bldP spid="3404" grpId="0" autoUpdateAnimBg="0"/>
      <p:bldP spid="340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" y="1072644"/>
            <a:ext cx="11633980" cy="684685"/>
            <a:chOff x="126" y="336"/>
            <a:chExt cx="5634" cy="963"/>
          </a:xfrm>
        </p:grpSpPr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538" y="336"/>
              <a:ext cx="522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 i="1">
                  <a:latin typeface="Times New Roman" panose="02020603050405020304" pitchFamily="18" charset="0"/>
                </a:rPr>
                <a:t>Đọc các số: 7800; 3690; 6504; 4081; 5005 (theo mẫu)</a:t>
              </a:r>
            </a:p>
          </p:txBody>
        </p:sp>
        <p:sp>
          <p:nvSpPr>
            <p:cNvPr id="4107" name="Oval 9"/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192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043864" y="2744897"/>
            <a:ext cx="6993057" cy="5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7800 đọc là bảy nghìn tám trăm.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10789" y="2630879"/>
            <a:ext cx="1520230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Mẫu: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114835" y="3429000"/>
            <a:ext cx="8715984" cy="5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724" b="1">
                <a:latin typeface="Times New Roman" panose="02020603050405020304" pitchFamily="18" charset="0"/>
              </a:rPr>
              <a:t>- Số </a:t>
            </a:r>
            <a:r>
              <a:rPr lang="en-US" altLang="en-US" sz="3724" b="1">
                <a:latin typeface="Times New Roman" panose="02020603050405020304" pitchFamily="18" charset="0"/>
              </a:rPr>
              <a:t>3690 đọc là ba nghìn sáu trăm chín mươi.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216184" y="4189115"/>
            <a:ext cx="8715984" cy="5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724" b="1">
                <a:latin typeface="Times New Roman" panose="02020603050405020304" pitchFamily="18" charset="0"/>
              </a:rPr>
              <a:t>- Số </a:t>
            </a:r>
            <a:r>
              <a:rPr lang="en-US" altLang="en-US" sz="3724" b="1">
                <a:latin typeface="Times New Roman" panose="02020603050405020304" pitchFamily="18" charset="0"/>
              </a:rPr>
              <a:t>6504 đọc là sáu nghìn năm trăm linh bốn. 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1418881" y="4949230"/>
            <a:ext cx="9932167" cy="5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724" b="1">
                <a:latin typeface="Times New Roman" panose="02020603050405020304" pitchFamily="18" charset="0"/>
              </a:rPr>
              <a:t>- Số </a:t>
            </a:r>
            <a:r>
              <a:rPr lang="en-US" altLang="en-US" sz="3724" b="1">
                <a:latin typeface="Times New Roman" panose="02020603050405020304" pitchFamily="18" charset="0"/>
              </a:rPr>
              <a:t>4081 đọc là bốn nghìn không trăm tám mươi mốt.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1013487" y="5658670"/>
            <a:ext cx="9932167" cy="5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724" b="1">
                <a:latin typeface="Times New Roman" panose="02020603050405020304" pitchFamily="18" charset="0"/>
              </a:rPr>
              <a:t>- Số </a:t>
            </a:r>
            <a:r>
              <a:rPr lang="en-US" altLang="en-US" sz="3724" b="1">
                <a:latin typeface="Times New Roman" panose="02020603050405020304" pitchFamily="18" charset="0"/>
              </a:rPr>
              <a:t>5005 đọc là năm nghìn không trăm linh năm. 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08092" y="388540"/>
            <a:ext cx="1570904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 i="1" u="sng">
                <a:latin typeface="Times New Roman" panose="02020603050405020304" pitchFamily="18" charset="0"/>
              </a:rPr>
              <a:t> Bài 1:</a:t>
            </a:r>
          </a:p>
        </p:txBody>
      </p:sp>
    </p:spTree>
    <p:extLst>
      <p:ext uri="{BB962C8B-B14F-4D97-AF65-F5344CB8AC3E}">
        <p14:creationId xmlns:p14="http://schemas.microsoft.com/office/powerpoint/2010/main" val="409866869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4" grpId="0"/>
      <p:bldP spid="5136" grpId="0"/>
      <p:bldP spid="5138" grpId="0"/>
      <p:bldP spid="5139" grpId="0"/>
      <p:bldP spid="5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304046" y="1484374"/>
            <a:ext cx="2533716" cy="1188734"/>
            <a:chOff x="192" y="864"/>
            <a:chExt cx="1200" cy="336"/>
          </a:xfrm>
        </p:grpSpPr>
        <p:sp>
          <p:nvSpPr>
            <p:cNvPr id="5187" name="Text Box 8"/>
            <p:cNvSpPr txBox="1">
              <a:spLocks noChangeArrowheads="1"/>
            </p:cNvSpPr>
            <p:nvPr/>
          </p:nvSpPr>
          <p:spPr bwMode="auto">
            <a:xfrm>
              <a:off x="1104" y="941"/>
              <a:ext cx="2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188" name="Oval 9"/>
            <p:cNvSpPr>
              <a:spLocks noChangeArrowheads="1"/>
            </p:cNvSpPr>
            <p:nvPr/>
          </p:nvSpPr>
          <p:spPr bwMode="auto">
            <a:xfrm>
              <a:off x="192" y="864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724" b="1">
                <a:latin typeface="Times New Roman" panose="02020603050405020304" pitchFamily="18" charset="0"/>
              </a:endParaRPr>
            </a:p>
          </p:txBody>
        </p:sp>
        <p:sp>
          <p:nvSpPr>
            <p:cNvPr id="5189" name="Rectangle 10"/>
            <p:cNvSpPr>
              <a:spLocks noChangeArrowheads="1"/>
            </p:cNvSpPr>
            <p:nvPr/>
          </p:nvSpPr>
          <p:spPr bwMode="auto">
            <a:xfrm>
              <a:off x="672" y="864"/>
              <a:ext cx="384" cy="33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135132" y="4100435"/>
            <a:ext cx="11648761" cy="704183"/>
            <a:chOff x="243" y="2352"/>
            <a:chExt cx="5517" cy="445"/>
          </a:xfrm>
        </p:grpSpPr>
        <p:grpSp>
          <p:nvGrpSpPr>
            <p:cNvPr id="5171" name="Group 16"/>
            <p:cNvGrpSpPr>
              <a:grpSpLocks/>
            </p:cNvGrpSpPr>
            <p:nvPr/>
          </p:nvGrpSpPr>
          <p:grpSpPr bwMode="auto">
            <a:xfrm>
              <a:off x="243" y="2352"/>
              <a:ext cx="5517" cy="421"/>
              <a:chOff x="111" y="1344"/>
              <a:chExt cx="5517" cy="421"/>
            </a:xfrm>
          </p:grpSpPr>
          <p:sp>
            <p:nvSpPr>
              <p:cNvPr id="5175" name="Rectangl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76" name="Text Box 18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724" b="1">
                    <a:latin typeface="Times New Roman" panose="02020603050405020304" pitchFamily="18" charset="0"/>
                  </a:rPr>
                  <a:t>b)</a:t>
                </a:r>
              </a:p>
            </p:txBody>
          </p:sp>
          <p:sp>
            <p:nvSpPr>
              <p:cNvPr id="5177" name="Rectangle 19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78" name="Rectangle 20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79" name="Rectangle 21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80" name="Rectangle 22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81" name="Rectangle 23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82" name="Line 24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83" name="Line 25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84" name="Line 26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85" name="Line 27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86" name="Line 28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</p:grpSp>
        <p:sp>
          <p:nvSpPr>
            <p:cNvPr id="5172" name="Text Box 29"/>
            <p:cNvSpPr txBox="1">
              <a:spLocks noChangeArrowheads="1"/>
            </p:cNvSpPr>
            <p:nvPr/>
          </p:nvSpPr>
          <p:spPr bwMode="auto">
            <a:xfrm>
              <a:off x="531" y="2376"/>
              <a:ext cx="60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8009</a:t>
              </a:r>
            </a:p>
          </p:txBody>
        </p:sp>
        <p:sp>
          <p:nvSpPr>
            <p:cNvPr id="5173" name="Text Box 30"/>
            <p:cNvSpPr txBox="1">
              <a:spLocks noChangeArrowheads="1"/>
            </p:cNvSpPr>
            <p:nvPr/>
          </p:nvSpPr>
          <p:spPr bwMode="auto">
            <a:xfrm>
              <a:off x="1479" y="2376"/>
              <a:ext cx="60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8010</a:t>
              </a:r>
            </a:p>
          </p:txBody>
        </p:sp>
        <p:sp>
          <p:nvSpPr>
            <p:cNvPr id="5174" name="Text Box 52"/>
            <p:cNvSpPr txBox="1">
              <a:spLocks noChangeArrowheads="1"/>
            </p:cNvSpPr>
            <p:nvPr/>
          </p:nvSpPr>
          <p:spPr bwMode="auto">
            <a:xfrm>
              <a:off x="2406" y="2376"/>
              <a:ext cx="60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8011</a:t>
              </a:r>
            </a:p>
          </p:txBody>
        </p:sp>
      </p:grp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6746020" y="4138440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8012</a:t>
            </a:r>
          </a:p>
        </p:txBody>
      </p: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124576" y="5206821"/>
            <a:ext cx="11648759" cy="711024"/>
            <a:chOff x="147" y="3264"/>
            <a:chExt cx="5517" cy="449"/>
          </a:xfrm>
        </p:grpSpPr>
        <p:grpSp>
          <p:nvGrpSpPr>
            <p:cNvPr id="5155" name="Group 33"/>
            <p:cNvGrpSpPr>
              <a:grpSpLocks/>
            </p:cNvGrpSpPr>
            <p:nvPr/>
          </p:nvGrpSpPr>
          <p:grpSpPr bwMode="auto">
            <a:xfrm>
              <a:off x="147" y="3264"/>
              <a:ext cx="5517" cy="420"/>
              <a:chOff x="111" y="1344"/>
              <a:chExt cx="5517" cy="420"/>
            </a:xfrm>
          </p:grpSpPr>
          <p:sp>
            <p:nvSpPr>
              <p:cNvPr id="5159" name="Rectangle 34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60" name="Text Box 35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724" b="1">
                    <a:latin typeface="Times New Roman" panose="02020603050405020304" pitchFamily="18" charset="0"/>
                  </a:rPr>
                  <a:t>c)</a:t>
                </a:r>
              </a:p>
            </p:txBody>
          </p:sp>
          <p:sp>
            <p:nvSpPr>
              <p:cNvPr id="5161" name="Rectangle 36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62" name="Rectangle 37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63" name="Rectangle 38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64" name="Rectangle 39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65" name="Rectangle 40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66" name="Line 41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67" name="Line 42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68" name="Line 43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69" name="Line 44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70" name="Line 45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</p:grpSp>
        <p:sp>
          <p:nvSpPr>
            <p:cNvPr id="5156" name="Text Box 46"/>
            <p:cNvSpPr txBox="1">
              <a:spLocks noChangeArrowheads="1"/>
            </p:cNvSpPr>
            <p:nvPr/>
          </p:nvSpPr>
          <p:spPr bwMode="auto">
            <a:xfrm>
              <a:off x="423" y="3293"/>
              <a:ext cx="60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6000</a:t>
              </a:r>
            </a:p>
          </p:txBody>
        </p:sp>
        <p:sp>
          <p:nvSpPr>
            <p:cNvPr id="5157" name="Text Box 47"/>
            <p:cNvSpPr txBox="1">
              <a:spLocks noChangeArrowheads="1"/>
            </p:cNvSpPr>
            <p:nvPr/>
          </p:nvSpPr>
          <p:spPr bwMode="auto">
            <a:xfrm>
              <a:off x="2325" y="3293"/>
              <a:ext cx="60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6002</a:t>
              </a:r>
            </a:p>
          </p:txBody>
        </p:sp>
        <p:sp>
          <p:nvSpPr>
            <p:cNvPr id="5158" name="Text Box 55"/>
            <p:cNvSpPr txBox="1">
              <a:spLocks noChangeArrowheads="1"/>
            </p:cNvSpPr>
            <p:nvPr/>
          </p:nvSpPr>
          <p:spPr bwMode="auto">
            <a:xfrm>
              <a:off x="1407" y="3293"/>
              <a:ext cx="60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6001</a:t>
              </a:r>
            </a:p>
          </p:txBody>
        </p:sp>
      </p:grp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6699569" y="5253275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6003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8542847" y="5253275"/>
            <a:ext cx="1273193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6004</a:t>
            </a:r>
          </a:p>
        </p:txBody>
      </p: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177360" y="2922261"/>
            <a:ext cx="11648761" cy="698357"/>
            <a:chOff x="192" y="1640"/>
            <a:chExt cx="5517" cy="441"/>
          </a:xfrm>
        </p:grpSpPr>
        <p:grpSp>
          <p:nvGrpSpPr>
            <p:cNvPr id="5140" name="Group 58"/>
            <p:cNvGrpSpPr>
              <a:grpSpLocks/>
            </p:cNvGrpSpPr>
            <p:nvPr/>
          </p:nvGrpSpPr>
          <p:grpSpPr bwMode="auto">
            <a:xfrm>
              <a:off x="192" y="1641"/>
              <a:ext cx="5517" cy="420"/>
              <a:chOff x="111" y="1344"/>
              <a:chExt cx="5517" cy="420"/>
            </a:xfrm>
          </p:grpSpPr>
          <p:sp>
            <p:nvSpPr>
              <p:cNvPr id="5143" name="Rectangle 59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44" name="Text Box 60"/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724" b="1">
                    <a:latin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5145" name="Rectangle 61"/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46" name="Rectangle 62"/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47" name="Rectangle 63"/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48" name="Rectangle 64"/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49" name="Rectangle 65"/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394"/>
              </a:p>
            </p:txBody>
          </p:sp>
          <p:sp>
            <p:nvSpPr>
              <p:cNvPr id="5150" name="Line 66"/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51" name="Line 67"/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52" name="Line 68"/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53" name="Line 69"/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  <p:sp>
            <p:nvSpPr>
              <p:cNvPr id="5154" name="Line 70"/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394"/>
              </a:p>
            </p:txBody>
          </p:sp>
        </p:grpSp>
        <p:sp>
          <p:nvSpPr>
            <p:cNvPr id="5141" name="Text Box 72"/>
            <p:cNvSpPr txBox="1">
              <a:spLocks noChangeArrowheads="1"/>
            </p:cNvSpPr>
            <p:nvPr/>
          </p:nvSpPr>
          <p:spPr bwMode="auto">
            <a:xfrm>
              <a:off x="486" y="1640"/>
              <a:ext cx="60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5616</a:t>
              </a:r>
            </a:p>
          </p:txBody>
        </p:sp>
        <p:sp>
          <p:nvSpPr>
            <p:cNvPr id="5142" name="Text Box 73"/>
            <p:cNvSpPr txBox="1">
              <a:spLocks noChangeArrowheads="1"/>
            </p:cNvSpPr>
            <p:nvPr/>
          </p:nvSpPr>
          <p:spPr bwMode="auto">
            <a:xfrm>
              <a:off x="1431" y="1661"/>
              <a:ext cx="60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24" b="1">
                  <a:latin typeface="Times New Roman" panose="02020603050405020304" pitchFamily="18" charset="0"/>
                </a:rPr>
                <a:t>5617</a:t>
              </a:r>
            </a:p>
          </p:txBody>
        </p:sp>
      </p:grpSp>
      <p:sp>
        <p:nvSpPr>
          <p:cNvPr id="6219" name="Text Box 75"/>
          <p:cNvSpPr txBox="1">
            <a:spLocks noChangeArrowheads="1"/>
          </p:cNvSpPr>
          <p:nvPr/>
        </p:nvSpPr>
        <p:spPr bwMode="auto">
          <a:xfrm>
            <a:off x="4723270" y="2922257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5618</a:t>
            </a:r>
          </a:p>
        </p:txBody>
      </p:sp>
      <p:sp>
        <p:nvSpPr>
          <p:cNvPr id="6220" name="Text Box 76"/>
          <p:cNvSpPr txBox="1">
            <a:spLocks noChangeArrowheads="1"/>
          </p:cNvSpPr>
          <p:nvPr/>
        </p:nvSpPr>
        <p:spPr bwMode="auto">
          <a:xfrm>
            <a:off x="6686900" y="2962374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5619</a:t>
            </a:r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10590934" y="2922257"/>
            <a:ext cx="1273193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5621</a:t>
            </a: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8608301" y="2922257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5620</a:t>
            </a:r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10584600" y="4138440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8014</a:t>
            </a:r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8633639" y="4138440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8013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10525480" y="5253275"/>
            <a:ext cx="1273192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>
                <a:solidFill>
                  <a:srgbClr val="FF0000"/>
                </a:solidFill>
                <a:latin typeface="Times New Roman" panose="02020603050405020304" pitchFamily="18" charset="0"/>
              </a:rPr>
              <a:t>6005</a:t>
            </a:r>
          </a:p>
        </p:txBody>
      </p:sp>
      <p:sp>
        <p:nvSpPr>
          <p:cNvPr id="6233" name="Text Box 89"/>
          <p:cNvSpPr txBox="1">
            <a:spLocks noChangeArrowheads="1"/>
          </p:cNvSpPr>
          <p:nvPr/>
        </p:nvSpPr>
        <p:spPr bwMode="auto">
          <a:xfrm>
            <a:off x="506744" y="616576"/>
            <a:ext cx="3952597" cy="6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24" b="1" i="1" u="sng">
                <a:latin typeface="Times New Roman" panose="02020603050405020304" pitchFamily="18" charset="0"/>
              </a:rPr>
              <a:t> Bài 2:</a:t>
            </a:r>
          </a:p>
        </p:txBody>
      </p:sp>
      <p:grpSp>
        <p:nvGrpSpPr>
          <p:cNvPr id="5137" name="Group 8"/>
          <p:cNvGrpSpPr>
            <a:grpSpLocks/>
          </p:cNvGrpSpPr>
          <p:nvPr/>
        </p:nvGrpSpPr>
        <p:grpSpPr bwMode="auto">
          <a:xfrm>
            <a:off x="0" y="8483"/>
            <a:ext cx="12161838" cy="6841034"/>
            <a:chOff x="672" y="0"/>
            <a:chExt cx="5760" cy="4320"/>
          </a:xfrm>
        </p:grpSpPr>
        <p:pic>
          <p:nvPicPr>
            <p:cNvPr id="513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71419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00" grpId="0"/>
      <p:bldP spid="6201" grpId="0"/>
      <p:bldP spid="6219" grpId="0"/>
      <p:bldP spid="6220" grpId="0"/>
      <p:bldP spid="6221" grpId="0"/>
      <p:bldP spid="6224" grpId="0"/>
      <p:bldP spid="6226" grpId="0"/>
      <p:bldP spid="6227" grpId="0"/>
      <p:bldP spid="6229" grpId="0"/>
      <p:bldP spid="62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371</Words>
  <Application>Microsoft Office PowerPoint</Application>
  <PresentationFormat>Custom</PresentationFormat>
  <Paragraphs>109</Paragraphs>
  <Slides>15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2_Office Theme</vt:lpstr>
      <vt:lpstr>5_Office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Admin</cp:lastModifiedBy>
  <cp:revision>113</cp:revision>
  <dcterms:created xsi:type="dcterms:W3CDTF">2021-08-11T02:27:04Z</dcterms:created>
  <dcterms:modified xsi:type="dcterms:W3CDTF">2022-01-19T15:21:54Z</dcterms:modified>
</cp:coreProperties>
</file>